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2" r:id="rId5"/>
    <p:sldId id="263" r:id="rId6"/>
    <p:sldId id="264" r:id="rId7"/>
    <p:sldId id="260" r:id="rId8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pki0dNREJSnNWgOtxLxnQtUg9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44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03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81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00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pt-BR"/>
              <a:t>Seminário Local de Iniciação Científica 2021 - Câmpus Jataí</a:t>
            </a:r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C:\Users\1960248\Desktop\cap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28600" y="2895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Título</a:t>
            </a:r>
            <a:r>
              <a:rPr lang="en-US" sz="4000" b="1" i="0" u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br>
              <a:rPr lang="en-US" sz="4000" b="1" i="0" u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Modalidade</a:t>
            </a:r>
            <a:br>
              <a:rPr lang="en-US" sz="1200" b="1" i="0" u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Estudantes</a:t>
            </a:r>
            <a:br>
              <a:rPr lang="en-US" sz="1200" b="1" i="0" u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Orientadores</a:t>
            </a:r>
            <a:endParaRPr sz="120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429650" y="99150"/>
            <a:ext cx="8328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Câmpus </a:t>
            </a:r>
            <a:r>
              <a:rPr lang="en-US" sz="3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Jataí</a:t>
            </a:r>
            <a:r>
              <a:rPr lang="en-US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Seminário</a:t>
            </a:r>
            <a:r>
              <a:rPr lang="en-US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Local de </a:t>
            </a:r>
            <a:r>
              <a:rPr lang="en-US" sz="3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Iniciação</a:t>
            </a:r>
            <a:r>
              <a:rPr lang="en-US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Científica</a:t>
            </a:r>
            <a:r>
              <a:rPr lang="en-US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</a:t>
            </a:r>
            <a:endParaRPr sz="3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C:\Users\1960248\Desktop\slide-inter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9144000" cy="68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304800" y="1295400"/>
            <a:ext cx="6477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endParaRPr/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3E3AD054-69E0-4814-A7A0-998F3E175DC8}"/>
              </a:ext>
            </a:extLst>
          </p:cNvPr>
          <p:cNvSpPr txBox="1"/>
          <p:nvPr/>
        </p:nvSpPr>
        <p:spPr>
          <a:xfrm>
            <a:off x="0" y="6521240"/>
            <a:ext cx="7402950" cy="36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Câmpus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Jataí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Seminário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Local de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Iniciação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Científica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C:\Users\1960248\Desktop\slide-inter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9144000" cy="68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Revisão</a:t>
            </a:r>
            <a:r>
              <a:rPr lang="en-US" sz="4000" b="1" i="0" u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literatura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304800" y="1295400"/>
            <a:ext cx="6477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endParaRPr/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603EDB6E-3895-47BC-BCBA-68DE598D2FA5}"/>
              </a:ext>
            </a:extLst>
          </p:cNvPr>
          <p:cNvSpPr txBox="1"/>
          <p:nvPr/>
        </p:nvSpPr>
        <p:spPr>
          <a:xfrm>
            <a:off x="0" y="6521240"/>
            <a:ext cx="7402950" cy="36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Câmpus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Jataí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Seminário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Local de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Iniciação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Científica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139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C:\Users\1960248\Desktop\slide-inter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9144000" cy="68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Metodologia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304800" y="1295400"/>
            <a:ext cx="6477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endParaRPr/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468CF610-2BCF-48DB-BC63-4592C11AD4AB}"/>
              </a:ext>
            </a:extLst>
          </p:cNvPr>
          <p:cNvSpPr txBox="1"/>
          <p:nvPr/>
        </p:nvSpPr>
        <p:spPr>
          <a:xfrm>
            <a:off x="0" y="6521240"/>
            <a:ext cx="7402950" cy="36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Câmpus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Jataí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Seminário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Local de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Iniciação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Científica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1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C:\Users\1960248\Desktop\slide-inter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9144000" cy="68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4000" b="1" i="0" u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b="1" i="0" u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parciais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304800" y="1295400"/>
            <a:ext cx="6477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endParaRPr/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1211224A-DAEE-4F56-B34C-6E62A889D60A}"/>
              </a:ext>
            </a:extLst>
          </p:cNvPr>
          <p:cNvSpPr txBox="1"/>
          <p:nvPr/>
        </p:nvSpPr>
        <p:spPr>
          <a:xfrm>
            <a:off x="0" y="6521240"/>
            <a:ext cx="7402950" cy="36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Câmpus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Jataí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Seminário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Local de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Iniciação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Científica</a:t>
            </a:r>
            <a:r>
              <a:rPr lang="en-US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13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C:\Users\1960248\Desktop\slide-inter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9144000" cy="68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 sz="4000" b="1" dirty="0" err="1">
                <a:latin typeface="Open Sans"/>
                <a:ea typeface="Open Sans"/>
                <a:cs typeface="Open Sans"/>
                <a:sym typeface="Open Sans"/>
              </a:rPr>
              <a:t>Referências</a:t>
            </a:r>
            <a:r>
              <a:rPr lang="en-US" sz="4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304800" y="1295400"/>
            <a:ext cx="6477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607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40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Apresentação na tela (4:3)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Open Sans</vt:lpstr>
      <vt:lpstr>Estrutura padrão</vt:lpstr>
      <vt:lpstr>Título do Projeto Modalidade Estudantes Orientadores</vt:lpstr>
      <vt:lpstr>Introdução</vt:lpstr>
      <vt:lpstr>Revisão de literatura</vt:lpstr>
      <vt:lpstr>Metodologia</vt:lpstr>
      <vt:lpstr>Resultados parciais</vt:lpstr>
      <vt:lpstr>Referências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 Modalidade Estudantes Orientadores</dc:title>
  <dc:creator>IFG</dc:creator>
  <cp:lastModifiedBy>User</cp:lastModifiedBy>
  <cp:revision>1</cp:revision>
  <dcterms:created xsi:type="dcterms:W3CDTF">2015-12-09T14:20:58Z</dcterms:created>
  <dcterms:modified xsi:type="dcterms:W3CDTF">2021-05-11T13:49:03Z</dcterms:modified>
</cp:coreProperties>
</file>